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2"/>
  </p:notesMasterIdLst>
  <p:sldIdLst>
    <p:sldId id="1096" r:id="rId2"/>
    <p:sldId id="2285" r:id="rId3"/>
    <p:sldId id="2286" r:id="rId4"/>
    <p:sldId id="1138" r:id="rId5"/>
    <p:sldId id="2264" r:id="rId6"/>
    <p:sldId id="2269" r:id="rId7"/>
    <p:sldId id="2273" r:id="rId8"/>
    <p:sldId id="2283" r:id="rId9"/>
    <p:sldId id="2287" r:id="rId10"/>
    <p:sldId id="2279" r:id="rId11"/>
    <p:sldId id="2280" r:id="rId12"/>
    <p:sldId id="2281" r:id="rId13"/>
    <p:sldId id="2282" r:id="rId14"/>
    <p:sldId id="2284" r:id="rId15"/>
    <p:sldId id="2275" r:id="rId16"/>
    <p:sldId id="2276" r:id="rId17"/>
    <p:sldId id="2277" r:id="rId18"/>
    <p:sldId id="2278" r:id="rId19"/>
    <p:sldId id="2274" r:id="rId20"/>
    <p:sldId id="225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F195B-B4C9-4919-AF4C-13F6C78481D6}" v="11" dt="2022-10-06T07:07:28.164"/>
    <p1510:client id="{E411C38B-DACC-4E61-A92F-5683B3066E3F}" v="24" dt="2022-10-06T06:31:01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95" d="100"/>
          <a:sy n="95" d="100"/>
        </p:scale>
        <p:origin x="104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ijns, A.J. (Andy)" userId="8396d8f7-52b6-4175-a133-af71084ab5de" providerId="ADAL" clId="{00FF195B-B4C9-4919-AF4C-13F6C78481D6}"/>
    <pc:docChg chg="undo custSel addSld delSld modSld modMainMaster">
      <pc:chgData name="Bruijns, A.J. (Andy)" userId="8396d8f7-52b6-4175-a133-af71084ab5de" providerId="ADAL" clId="{00FF195B-B4C9-4919-AF4C-13F6C78481D6}" dt="2022-10-06T07:07:28.161" v="102" actId="1076"/>
      <pc:docMkLst>
        <pc:docMk/>
      </pc:docMkLst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1647439311" sldId="1096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1647439311" sldId="1096"/>
            <ac:spMk id="2" creationId="{40BB297F-0BD4-40F1-85A1-FC62555E69A4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647439311" sldId="1096"/>
            <ac:spMk id="3" creationId="{CA417388-C05F-D47B-D30B-87C283049FA3}"/>
          </ac:spMkLst>
        </pc:spChg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1647439311" sldId="1096"/>
            <ac:spMk id="4" creationId="{343C5FD3-13BC-45AC-AB04-9804E55D650C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647439311" sldId="1096"/>
            <ac:spMk id="5" creationId="{F5994F28-6F9A-9EC0-228F-D97D7B96C31C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647439311" sldId="1096"/>
            <ac:spMk id="7" creationId="{5838CF2B-5CF4-B2EB-D275-9CF639133049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4:42.257" v="12"/>
        <pc:sldMkLst>
          <pc:docMk/>
          <pc:sldMk cId="3159988171" sldId="1138"/>
        </pc:sldMkLst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3159988171" sldId="1138"/>
            <ac:spMk id="2" creationId="{4132E406-21D7-9FDA-A397-CDB0B2CE9AEB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3159988171" sldId="1138"/>
            <ac:spMk id="3" creationId="{44C6FD05-860D-7E0C-C813-F9746E6258E2}"/>
          </ac:spMkLst>
        </pc:spChg>
        <pc:spChg chg="mod">
          <ac:chgData name="Bruijns, A.J. (Andy)" userId="8396d8f7-52b6-4175-a133-af71084ab5de" providerId="ADAL" clId="{00FF195B-B4C9-4919-AF4C-13F6C78481D6}" dt="2022-10-06T07:04:42.257" v="12"/>
          <ac:spMkLst>
            <pc:docMk/>
            <pc:sldMk cId="3159988171" sldId="1138"/>
            <ac:spMk id="10" creationId="{FB8D8545-7928-4C9B-B290-9263E5C5EF03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20.286" v="15" actId="478"/>
        <pc:sldMkLst>
          <pc:docMk/>
          <pc:sldMk cId="45832396" sldId="2254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45832396" sldId="2254"/>
            <ac:spMk id="2" creationId="{D48423DE-B24C-459B-9B85-667A2E597610}"/>
          </ac:spMkLst>
        </pc:spChg>
        <pc:spChg chg="mod">
          <ac:chgData name="Bruijns, A.J. (Andy)" userId="8396d8f7-52b6-4175-a133-af71084ab5de" providerId="ADAL" clId="{00FF195B-B4C9-4919-AF4C-13F6C78481D6}" dt="2022-10-06T07:04:42.257" v="12"/>
          <ac:spMkLst>
            <pc:docMk/>
            <pc:sldMk cId="45832396" sldId="2254"/>
            <ac:spMk id="3" creationId="{5ACCA7D8-119B-460B-A50F-1EA4F10AA7AE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45832396" sldId="2254"/>
            <ac:spMk id="5" creationId="{AC17A81E-9562-AB85-DE77-DE1683743629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45832396" sldId="2254"/>
            <ac:spMk id="6" creationId="{CAB6A8F1-BCD5-0E64-BE26-A5666478F7CC}"/>
          </ac:spMkLst>
        </pc:spChg>
        <pc:picChg chg="del">
          <ac:chgData name="Bruijns, A.J. (Andy)" userId="8396d8f7-52b6-4175-a133-af71084ab5de" providerId="ADAL" clId="{00FF195B-B4C9-4919-AF4C-13F6C78481D6}" dt="2022-10-06T07:05:20.286" v="15" actId="478"/>
          <ac:picMkLst>
            <pc:docMk/>
            <pc:sldMk cId="45832396" sldId="2254"/>
            <ac:picMk id="4" creationId="{5A2F41F3-EB7A-40C1-B4E1-56EBC078AE65}"/>
          </ac:picMkLst>
        </pc:picChg>
      </pc:sldChg>
      <pc:sldChg chg="del">
        <pc:chgData name="Bruijns, A.J. (Andy)" userId="8396d8f7-52b6-4175-a133-af71084ab5de" providerId="ADAL" clId="{00FF195B-B4C9-4919-AF4C-13F6C78481D6}" dt="2022-10-06T06:41:16.775" v="3" actId="47"/>
        <pc:sldMkLst>
          <pc:docMk/>
          <pc:sldMk cId="3658506492" sldId="2261"/>
        </pc:sldMkLst>
      </pc:sldChg>
      <pc:sldChg chg="addSp delSp modSp mod">
        <pc:chgData name="Bruijns, A.J. (Andy)" userId="8396d8f7-52b6-4175-a133-af71084ab5de" providerId="ADAL" clId="{00FF195B-B4C9-4919-AF4C-13F6C78481D6}" dt="2022-10-06T07:05:11.670" v="13"/>
        <pc:sldMkLst>
          <pc:docMk/>
          <pc:sldMk cId="578762340" sldId="2264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578762340" sldId="2264"/>
            <ac:spMk id="2" creationId="{42BBE77F-BFCE-449F-BEEE-5A3561918BCE}"/>
          </ac:spMkLst>
        </pc:spChg>
        <pc:spChg chg="mod">
          <ac:chgData name="Bruijns, A.J. (Andy)" userId="8396d8f7-52b6-4175-a133-af71084ab5de" providerId="ADAL" clId="{00FF195B-B4C9-4919-AF4C-13F6C78481D6}" dt="2022-10-06T07:04:42.257" v="12"/>
          <ac:spMkLst>
            <pc:docMk/>
            <pc:sldMk cId="578762340" sldId="2264"/>
            <ac:spMk id="3" creationId="{52919EF2-535C-4D04-90A7-4FABF24BB60F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578762340" sldId="2264"/>
            <ac:spMk id="4" creationId="{E8FF736A-02D2-D98C-019E-44C064C5DFBA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578762340" sldId="2264"/>
            <ac:spMk id="5" creationId="{CE947130-A4E0-5BFF-173A-BA330BBA3FD4}"/>
          </ac:spMkLst>
        </pc:spChg>
      </pc:sldChg>
      <pc:sldChg chg="del">
        <pc:chgData name="Bruijns, A.J. (Andy)" userId="8396d8f7-52b6-4175-a133-af71084ab5de" providerId="ADAL" clId="{00FF195B-B4C9-4919-AF4C-13F6C78481D6}" dt="2022-10-06T06:41:16.775" v="3" actId="47"/>
        <pc:sldMkLst>
          <pc:docMk/>
          <pc:sldMk cId="2720166118" sldId="2268"/>
        </pc:sldMkLst>
      </pc:sldChg>
      <pc:sldChg chg="addSp delSp modSp mod">
        <pc:chgData name="Bruijns, A.J. (Andy)" userId="8396d8f7-52b6-4175-a133-af71084ab5de" providerId="ADAL" clId="{00FF195B-B4C9-4919-AF4C-13F6C78481D6}" dt="2022-10-06T07:05:11.670" v="13"/>
        <pc:sldMkLst>
          <pc:docMk/>
          <pc:sldMk cId="428696598" sldId="2269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428696598" sldId="2269"/>
            <ac:spMk id="2" creationId="{0E7613E5-83C7-258A-1197-989B9594044E}"/>
          </ac:spMkLst>
        </pc:spChg>
        <pc:spChg chg="mod">
          <ac:chgData name="Bruijns, A.J. (Andy)" userId="8396d8f7-52b6-4175-a133-af71084ab5de" providerId="ADAL" clId="{00FF195B-B4C9-4919-AF4C-13F6C78481D6}" dt="2022-10-06T07:04:42.257" v="12"/>
          <ac:spMkLst>
            <pc:docMk/>
            <pc:sldMk cId="428696598" sldId="2269"/>
            <ac:spMk id="3" creationId="{899A0121-8343-521F-D7DE-974D7902F2BD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428696598" sldId="2269"/>
            <ac:spMk id="4" creationId="{5113DF0F-4B54-B9E8-3406-21703DB31F71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428696598" sldId="2269"/>
            <ac:spMk id="6" creationId="{401E7568-123F-CD62-88A4-6E9CC3087CFB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41.840" v="16" actId="14826"/>
        <pc:sldMkLst>
          <pc:docMk/>
          <pc:sldMk cId="12096896" sldId="2273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12096896" sldId="2273"/>
            <ac:spMk id="2" creationId="{5A1CB9FF-6FB5-3BD3-DE96-AAB54DCD4B31}"/>
          </ac:spMkLst>
        </pc:spChg>
        <pc:spChg chg="mod">
          <ac:chgData name="Bruijns, A.J. (Andy)" userId="8396d8f7-52b6-4175-a133-af71084ab5de" providerId="ADAL" clId="{00FF195B-B4C9-4919-AF4C-13F6C78481D6}" dt="2022-10-06T07:04:42.257" v="12"/>
          <ac:spMkLst>
            <pc:docMk/>
            <pc:sldMk cId="12096896" sldId="2273"/>
            <ac:spMk id="3" creationId="{F1F3901E-B8BC-D891-7EF1-C8425CE8D364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2096896" sldId="2273"/>
            <ac:spMk id="4" creationId="{A7B07E98-A8AE-ED10-8A4F-834B3E9E23C4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2096896" sldId="2273"/>
            <ac:spMk id="5" creationId="{F6BBA772-BAA9-AEDD-B388-EAA8BBF2C741}"/>
          </ac:spMkLst>
        </pc:spChg>
        <pc:picChg chg="mod">
          <ac:chgData name="Bruijns, A.J. (Andy)" userId="8396d8f7-52b6-4175-a133-af71084ab5de" providerId="ADAL" clId="{00FF195B-B4C9-4919-AF4C-13F6C78481D6}" dt="2022-10-06T07:05:41.840" v="16" actId="14826"/>
          <ac:picMkLst>
            <pc:docMk/>
            <pc:sldMk cId="12096896" sldId="2273"/>
            <ac:picMk id="2050" creationId="{623AEA10-2131-523D-B9FE-B478A61D6C85}"/>
          </ac:picMkLst>
        </pc:picChg>
      </pc:sldChg>
      <pc:sldChg chg="addSp delSp modSp mod">
        <pc:chgData name="Bruijns, A.J. (Andy)" userId="8396d8f7-52b6-4175-a133-af71084ab5de" providerId="ADAL" clId="{00FF195B-B4C9-4919-AF4C-13F6C78481D6}" dt="2022-10-06T07:05:17.222" v="14" actId="478"/>
        <pc:sldMkLst>
          <pc:docMk/>
          <pc:sldMk cId="976740821" sldId="2274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976740821" sldId="2274"/>
            <ac:spMk id="2" creationId="{D9F04756-33B9-C88E-87EE-DB630098FBA4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976740821" sldId="2274"/>
            <ac:spMk id="3" creationId="{6513B82E-582A-FE2A-490B-5A757C80B0A7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976740821" sldId="2274"/>
            <ac:spMk id="4" creationId="{B9423272-5A9C-9E0F-CA98-E91CFBCA3E38}"/>
          </ac:spMkLst>
        </pc:spChg>
        <pc:spChg chg="add mod">
          <ac:chgData name="Bruijns, A.J. (Andy)" userId="8396d8f7-52b6-4175-a133-af71084ab5de" providerId="ADAL" clId="{00FF195B-B4C9-4919-AF4C-13F6C78481D6}" dt="2022-10-06T07:05:17.222" v="14" actId="478"/>
          <ac:spMkLst>
            <pc:docMk/>
            <pc:sldMk cId="976740821" sldId="2274"/>
            <ac:spMk id="7" creationId="{E7252100-E709-1109-D7BC-0B75B846FAD7}"/>
          </ac:spMkLst>
        </pc:spChg>
        <pc:picChg chg="del mod">
          <ac:chgData name="Bruijns, A.J. (Andy)" userId="8396d8f7-52b6-4175-a133-af71084ab5de" providerId="ADAL" clId="{00FF195B-B4C9-4919-AF4C-13F6C78481D6}" dt="2022-10-06T07:05:17.222" v="14" actId="478"/>
          <ac:picMkLst>
            <pc:docMk/>
            <pc:sldMk cId="976740821" sldId="2274"/>
            <ac:picMk id="5" creationId="{F7E59E4B-3FD1-8012-3A53-BD1C6604B175}"/>
          </ac:picMkLst>
        </pc:pic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3439845815" sldId="2275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3439845815" sldId="2275"/>
            <ac:spMk id="2" creationId="{C82AD4AD-6150-AFD3-FEF0-D5E9D78156D2}"/>
          </ac:spMkLst>
        </pc:spChg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3439845815" sldId="2275"/>
            <ac:spMk id="3" creationId="{ADC6303D-F1F0-9F2B-570B-8AD6ADEA602B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3439845815" sldId="2275"/>
            <ac:spMk id="4" creationId="{D853B138-2666-4D39-563E-1275A7D2FF0A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3439845815" sldId="2275"/>
            <ac:spMk id="5" creationId="{40515941-7DE2-F218-36DA-B48D5AEF03DF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99160711" sldId="2276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99160711" sldId="2276"/>
            <ac:spMk id="2" creationId="{30221F3D-2969-690F-1920-EC5C1180EC3A}"/>
          </ac:spMkLst>
        </pc:spChg>
        <pc:spChg chg="add del mod">
          <ac:chgData name="Bruijns, A.J. (Andy)" userId="8396d8f7-52b6-4175-a133-af71084ab5de" providerId="ADAL" clId="{00FF195B-B4C9-4919-AF4C-13F6C78481D6}" dt="2022-10-06T07:05:11.670" v="13"/>
          <ac:spMkLst>
            <pc:docMk/>
            <pc:sldMk cId="99160711" sldId="2276"/>
            <ac:spMk id="3" creationId="{FF571161-D098-B4B0-F599-B5FB684D6F4D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99160711" sldId="2276"/>
            <ac:spMk id="4" creationId="{082B9715-EACF-3616-E6E3-1D5E8F1C124B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99160711" sldId="2276"/>
            <ac:spMk id="6" creationId="{B5E2F0A0-FFF7-844C-2FF5-80F80394A19C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1074749760" sldId="2277"/>
        </pc:sldMkLst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074749760" sldId="2277"/>
            <ac:spMk id="2" creationId="{6EC43606-CCB1-668A-B94A-19710876BBCD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074749760" sldId="2277"/>
            <ac:spMk id="3" creationId="{CF1CC2AC-932C-4347-21E3-9C6DA6D7573E}"/>
          </ac:spMkLst>
        </pc:spChg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1074749760" sldId="2277"/>
            <ac:spMk id="9" creationId="{94638AAA-44A7-4E48-3650-768D53A32BE3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4130938493" sldId="2278"/>
        </pc:sldMkLst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4130938493" sldId="2278"/>
            <ac:spMk id="2" creationId="{C0C22313-B723-7668-427B-E370DC3C18F8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4130938493" sldId="2278"/>
            <ac:spMk id="4" creationId="{BBE5BE12-5381-44BE-DE23-B1C890CD3DDF}"/>
          </ac:spMkLst>
        </pc:spChg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4130938493" sldId="2278"/>
            <ac:spMk id="9" creationId="{94638AAA-44A7-4E48-3650-768D53A32BE3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3947697692" sldId="2279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3947697692" sldId="2279"/>
            <ac:spMk id="2" creationId="{6FA10EEA-8F7A-FA8E-C1F5-F2D22ECA581C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3947697692" sldId="2279"/>
            <ac:spMk id="3" creationId="{3E72EB25-9882-50B6-6B8D-A3F6621F01F4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3947697692" sldId="2279"/>
            <ac:spMk id="4" creationId="{6C8C4AC0-0A2F-E5B9-3F47-A01EC02AE68C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1213722540" sldId="2280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1213722540" sldId="2280"/>
            <ac:spMk id="2" creationId="{1DC9238D-4410-4C65-7AA5-D78A47E85455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213722540" sldId="2280"/>
            <ac:spMk id="3" creationId="{8469ED29-2C55-9CCD-19FD-748DEE1F39DB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213722540" sldId="2280"/>
            <ac:spMk id="4" creationId="{68DFB35E-5D2B-1969-2D4E-4FF816B3EABC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1179068369" sldId="2281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1179068369" sldId="2281"/>
            <ac:spMk id="2" creationId="{AC92FB4A-43F1-7453-001D-26F1FED9F164}"/>
          </ac:spMkLst>
        </pc:spChg>
        <pc:spChg chg="mod">
          <ac:chgData name="Bruijns, A.J. (Andy)" userId="8396d8f7-52b6-4175-a133-af71084ab5de" providerId="ADAL" clId="{00FF195B-B4C9-4919-AF4C-13F6C78481D6}" dt="2022-10-06T07:04:42.257" v="12"/>
          <ac:spMkLst>
            <pc:docMk/>
            <pc:sldMk cId="1179068369" sldId="2281"/>
            <ac:spMk id="3" creationId="{77B8C636-962C-E1E3-3839-7FFB8502559C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179068369" sldId="2281"/>
            <ac:spMk id="4" creationId="{5D9FA187-D5E6-6CBA-419B-C507FA070105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179068369" sldId="2281"/>
            <ac:spMk id="5" creationId="{4B8EC8AF-B77D-1782-2345-5C4721F163B2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1741689447" sldId="2282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1741689447" sldId="2282"/>
            <ac:spMk id="2" creationId="{8EE93B37-CBE4-67CD-3D7A-5B6D2A26BB1B}"/>
          </ac:spMkLst>
        </pc:spChg>
        <pc:spChg chg="mod">
          <ac:chgData name="Bruijns, A.J. (Andy)" userId="8396d8f7-52b6-4175-a133-af71084ab5de" providerId="ADAL" clId="{00FF195B-B4C9-4919-AF4C-13F6C78481D6}" dt="2022-10-06T07:04:42.257" v="12"/>
          <ac:spMkLst>
            <pc:docMk/>
            <pc:sldMk cId="1741689447" sldId="2282"/>
            <ac:spMk id="3" creationId="{0E364BD2-ED4A-06C7-F6B6-0588892E61A7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741689447" sldId="2282"/>
            <ac:spMk id="4" creationId="{87F2B683-E605-9085-9A90-EFB99B982677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741689447" sldId="2282"/>
            <ac:spMk id="5" creationId="{16868A02-277A-F4F6-DB14-1ABE1703FB72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2715094967" sldId="2283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2715094967" sldId="2283"/>
            <ac:spMk id="2" creationId="{4BC5C6C0-105C-85AA-886B-825C83E57918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2715094967" sldId="2283"/>
            <ac:spMk id="3" creationId="{8A889D93-7876-97D2-AE04-9567F96E9E91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2715094967" sldId="2283"/>
            <ac:spMk id="5" creationId="{1216EB8C-FC71-9EC8-F361-6DACCCDDAE05}"/>
          </ac:spMkLst>
        </pc:spChg>
      </pc:sldChg>
      <pc:sldChg chg="addSp delSp modSp">
        <pc:chgData name="Bruijns, A.J. (Andy)" userId="8396d8f7-52b6-4175-a133-af71084ab5de" providerId="ADAL" clId="{00FF195B-B4C9-4919-AF4C-13F6C78481D6}" dt="2022-10-06T07:05:11.670" v="13"/>
        <pc:sldMkLst>
          <pc:docMk/>
          <pc:sldMk cId="2333993327" sldId="2284"/>
        </pc:sldMkLst>
        <pc:spChg chg="mod">
          <ac:chgData name="Bruijns, A.J. (Andy)" userId="8396d8f7-52b6-4175-a133-af71084ab5de" providerId="ADAL" clId="{00FF195B-B4C9-4919-AF4C-13F6C78481D6}" dt="2022-10-06T07:05:11.670" v="13"/>
          <ac:spMkLst>
            <pc:docMk/>
            <pc:sldMk cId="2333993327" sldId="2284"/>
            <ac:spMk id="2" creationId="{69B28B71-953A-4572-9B8C-BE31400D37BB}"/>
          </ac:spMkLst>
        </pc:spChg>
        <pc:spChg chg="mod">
          <ac:chgData name="Bruijns, A.J. (Andy)" userId="8396d8f7-52b6-4175-a133-af71084ab5de" providerId="ADAL" clId="{00FF195B-B4C9-4919-AF4C-13F6C78481D6}" dt="2022-10-06T07:04:42.257" v="12"/>
          <ac:spMkLst>
            <pc:docMk/>
            <pc:sldMk cId="2333993327" sldId="2284"/>
            <ac:spMk id="3" creationId="{D2D49DAD-FCA8-DE3C-A881-3548F1492E8F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2333993327" sldId="2284"/>
            <ac:spMk id="4" creationId="{F6256542-D652-2D36-A2FE-44DAEE094671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2333993327" sldId="2284"/>
            <ac:spMk id="6" creationId="{6AD0EAE6-D0CC-661C-2609-BBABBE1B2EF1}"/>
          </ac:spMkLst>
        </pc:spChg>
      </pc:sldChg>
      <pc:sldChg chg="addSp delSp modSp add del mod">
        <pc:chgData name="Bruijns, A.J. (Andy)" userId="8396d8f7-52b6-4175-a133-af71084ab5de" providerId="ADAL" clId="{00FF195B-B4C9-4919-AF4C-13F6C78481D6}" dt="2022-10-06T07:04:42.257" v="12"/>
        <pc:sldMkLst>
          <pc:docMk/>
          <pc:sldMk cId="1480500733" sldId="2285"/>
        </pc:sldMkLst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480500733" sldId="2285"/>
            <ac:spMk id="2" creationId="{AD1B2B7F-6672-E782-2DC8-2D1F2ECBA7D8}"/>
          </ac:spMkLst>
        </pc:spChg>
        <pc:spChg chg="mod">
          <ac:chgData name="Bruijns, A.J. (Andy)" userId="8396d8f7-52b6-4175-a133-af71084ab5de" providerId="ADAL" clId="{00FF195B-B4C9-4919-AF4C-13F6C78481D6}" dt="2022-10-06T07:04:42.257" v="12"/>
          <ac:spMkLst>
            <pc:docMk/>
            <pc:sldMk cId="1480500733" sldId="2285"/>
            <ac:spMk id="3" creationId="{E20FAD0D-FA81-45BA-8136-B038BD72F1C8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1480500733" sldId="2285"/>
            <ac:spMk id="4" creationId="{766DFC38-0D17-20BC-8A8E-2B08612D57D2}"/>
          </ac:spMkLst>
        </pc:spChg>
      </pc:sldChg>
      <pc:sldChg chg="addSp delSp modSp add del mod">
        <pc:chgData name="Bruijns, A.J. (Andy)" userId="8396d8f7-52b6-4175-a133-af71084ab5de" providerId="ADAL" clId="{00FF195B-B4C9-4919-AF4C-13F6C78481D6}" dt="2022-10-06T07:04:42.257" v="12"/>
        <pc:sldMkLst>
          <pc:docMk/>
          <pc:sldMk cId="3332708315" sldId="2286"/>
        </pc:sldMkLst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3332708315" sldId="2286"/>
            <ac:spMk id="2" creationId="{23795D13-1A3D-900C-4AB5-4228490DED3F}"/>
          </ac:spMkLst>
        </pc:spChg>
        <pc:spChg chg="add del mod">
          <ac:chgData name="Bruijns, A.J. (Andy)" userId="8396d8f7-52b6-4175-a133-af71084ab5de" providerId="ADAL" clId="{00FF195B-B4C9-4919-AF4C-13F6C78481D6}" dt="2022-10-06T07:04:42.257" v="12"/>
          <ac:spMkLst>
            <pc:docMk/>
            <pc:sldMk cId="3332708315" sldId="2286"/>
            <ac:spMk id="4" creationId="{BFE4B70E-F0A1-DDAB-2FF5-CBD454F2B253}"/>
          </ac:spMkLst>
        </pc:spChg>
        <pc:spChg chg="mod">
          <ac:chgData name="Bruijns, A.J. (Andy)" userId="8396d8f7-52b6-4175-a133-af71084ab5de" providerId="ADAL" clId="{00FF195B-B4C9-4919-AF4C-13F6C78481D6}" dt="2022-10-06T06:41:25.159" v="6" actId="1076"/>
          <ac:spMkLst>
            <pc:docMk/>
            <pc:sldMk cId="3332708315" sldId="2286"/>
            <ac:spMk id="6" creationId="{2B9D03B9-596F-4DD5-BC01-F15774EBCB1D}"/>
          </ac:spMkLst>
        </pc:spChg>
        <pc:picChg chg="mod">
          <ac:chgData name="Bruijns, A.J. (Andy)" userId="8396d8f7-52b6-4175-a133-af71084ab5de" providerId="ADAL" clId="{00FF195B-B4C9-4919-AF4C-13F6C78481D6}" dt="2022-10-06T06:41:21.720" v="5" actId="1076"/>
          <ac:picMkLst>
            <pc:docMk/>
            <pc:sldMk cId="3332708315" sldId="2286"/>
            <ac:picMk id="3" creationId="{43FEE5F3-4D97-42B8-B14F-90B83EEDD9CE}"/>
          </ac:picMkLst>
        </pc:picChg>
      </pc:sldChg>
      <pc:sldChg chg="addSp modSp new mod">
        <pc:chgData name="Bruijns, A.J. (Andy)" userId="8396d8f7-52b6-4175-a133-af71084ab5de" providerId="ADAL" clId="{00FF195B-B4C9-4919-AF4C-13F6C78481D6}" dt="2022-10-06T07:07:28.161" v="102" actId="1076"/>
        <pc:sldMkLst>
          <pc:docMk/>
          <pc:sldMk cId="2932315416" sldId="2287"/>
        </pc:sldMkLst>
        <pc:spChg chg="mod">
          <ac:chgData name="Bruijns, A.J. (Andy)" userId="8396d8f7-52b6-4175-a133-af71084ab5de" providerId="ADAL" clId="{00FF195B-B4C9-4919-AF4C-13F6C78481D6}" dt="2022-10-06T07:06:12.104" v="56" actId="20577"/>
          <ac:spMkLst>
            <pc:docMk/>
            <pc:sldMk cId="2932315416" sldId="2287"/>
            <ac:spMk id="2" creationId="{DA596FA6-C1E3-8500-990F-F59DD82AFA18}"/>
          </ac:spMkLst>
        </pc:spChg>
        <pc:spChg chg="mod">
          <ac:chgData name="Bruijns, A.J. (Andy)" userId="8396d8f7-52b6-4175-a133-af71084ab5de" providerId="ADAL" clId="{00FF195B-B4C9-4919-AF4C-13F6C78481D6}" dt="2022-10-06T07:07:00.147" v="94" actId="114"/>
          <ac:spMkLst>
            <pc:docMk/>
            <pc:sldMk cId="2932315416" sldId="2287"/>
            <ac:spMk id="3" creationId="{5C16CBFC-F5E7-383D-4BC1-FF085478735E}"/>
          </ac:spMkLst>
        </pc:spChg>
        <pc:spChg chg="add mod">
          <ac:chgData name="Bruijns, A.J. (Andy)" userId="8396d8f7-52b6-4175-a133-af71084ab5de" providerId="ADAL" clId="{00FF195B-B4C9-4919-AF4C-13F6C78481D6}" dt="2022-10-06T07:07:25.567" v="101" actId="1076"/>
          <ac:spMkLst>
            <pc:docMk/>
            <pc:sldMk cId="2932315416" sldId="2287"/>
            <ac:spMk id="5" creationId="{76DDA5B0-FC18-409F-240E-BE529C2F28EC}"/>
          </ac:spMkLst>
        </pc:spChg>
        <pc:picChg chg="add mod">
          <ac:chgData name="Bruijns, A.J. (Andy)" userId="8396d8f7-52b6-4175-a133-af71084ab5de" providerId="ADAL" clId="{00FF195B-B4C9-4919-AF4C-13F6C78481D6}" dt="2022-10-06T07:07:28.161" v="102" actId="1076"/>
          <ac:picMkLst>
            <pc:docMk/>
            <pc:sldMk cId="2932315416" sldId="2287"/>
            <ac:picMk id="1026" creationId="{BB431CB4-29C8-4309-6DD3-82C979857AC6}"/>
          </ac:picMkLst>
        </pc:picChg>
      </pc:sldChg>
      <pc:sldMasterChg chg="modSldLayout">
        <pc:chgData name="Bruijns, A.J. (Andy)" userId="8396d8f7-52b6-4175-a133-af71084ab5de" providerId="ADAL" clId="{00FF195B-B4C9-4919-AF4C-13F6C78481D6}" dt="2022-10-06T07:05:11.670" v="13"/>
        <pc:sldMasterMkLst>
          <pc:docMk/>
          <pc:sldMasterMk cId="121208386" sldId="2147483662"/>
        </pc:sldMasterMkLst>
        <pc:sldLayoutChg chg="addSp">
          <pc:chgData name="Bruijns, A.J. (Andy)" userId="8396d8f7-52b6-4175-a133-af71084ab5de" providerId="ADAL" clId="{00FF195B-B4C9-4919-AF4C-13F6C78481D6}" dt="2022-10-06T07:05:11.670" v="13"/>
          <pc:sldLayoutMkLst>
            <pc:docMk/>
            <pc:sldMasterMk cId="121208386" sldId="2147483662"/>
            <pc:sldLayoutMk cId="2145386044" sldId="2147483674"/>
          </pc:sldLayoutMkLst>
          <pc:picChg chg="add">
            <ac:chgData name="Bruijns, A.J. (Andy)" userId="8396d8f7-52b6-4175-a133-af71084ab5de" providerId="ADAL" clId="{00FF195B-B4C9-4919-AF4C-13F6C78481D6}" dt="2022-10-06T07:05:11.670" v="13"/>
            <ac:picMkLst>
              <pc:docMk/>
              <pc:sldMasterMk cId="121208386" sldId="2147483662"/>
              <pc:sldLayoutMk cId="2145386044" sldId="2147483674"/>
              <ac:picMk id="2" creationId="{92BED747-113C-0CE9-2E96-2676ED16C410}"/>
            </ac:picMkLst>
          </pc:picChg>
          <pc:picChg chg="add">
            <ac:chgData name="Bruijns, A.J. (Andy)" userId="8396d8f7-52b6-4175-a133-af71084ab5de" providerId="ADAL" clId="{00FF195B-B4C9-4919-AF4C-13F6C78481D6}" dt="2022-10-06T07:05:11.670" v="13"/>
            <ac:picMkLst>
              <pc:docMk/>
              <pc:sldMasterMk cId="121208386" sldId="2147483662"/>
              <pc:sldLayoutMk cId="2145386044" sldId="2147483674"/>
              <ac:picMk id="3" creationId="{CF27FA6B-35F5-26E8-9DAB-1EF191670257}"/>
            </ac:picMkLst>
          </pc:picChg>
          <pc:picChg chg="add">
            <ac:chgData name="Bruijns, A.J. (Andy)" userId="8396d8f7-52b6-4175-a133-af71084ab5de" providerId="ADAL" clId="{00FF195B-B4C9-4919-AF4C-13F6C78481D6}" dt="2022-10-06T07:05:11.670" v="13"/>
            <ac:picMkLst>
              <pc:docMk/>
              <pc:sldMasterMk cId="121208386" sldId="2147483662"/>
              <pc:sldLayoutMk cId="2145386044" sldId="2147483674"/>
              <ac:picMk id="11" creationId="{58CCF3F5-8694-6878-CEBC-E1E7019C05A2}"/>
            </ac:picMkLst>
          </pc:picChg>
          <pc:picChg chg="add">
            <ac:chgData name="Bruijns, A.J. (Andy)" userId="8396d8f7-52b6-4175-a133-af71084ab5de" providerId="ADAL" clId="{00FF195B-B4C9-4919-AF4C-13F6C78481D6}" dt="2022-10-06T07:05:11.670" v="13"/>
            <ac:picMkLst>
              <pc:docMk/>
              <pc:sldMasterMk cId="121208386" sldId="2147483662"/>
              <pc:sldLayoutMk cId="2145386044" sldId="2147483674"/>
              <ac:picMk id="12" creationId="{2E8957EC-FAA4-2408-4532-BD2CADB64BE7}"/>
            </ac:picMkLst>
          </pc:picChg>
        </pc:sldLayoutChg>
        <pc:sldLayoutChg chg="addSp">
          <pc:chgData name="Bruijns, A.J. (Andy)" userId="8396d8f7-52b6-4175-a133-af71084ab5de" providerId="ADAL" clId="{00FF195B-B4C9-4919-AF4C-13F6C78481D6}" dt="2022-10-06T07:05:11.670" v="13"/>
          <pc:sldLayoutMkLst>
            <pc:docMk/>
            <pc:sldMasterMk cId="121208386" sldId="2147483662"/>
            <pc:sldLayoutMk cId="2563385755" sldId="2147483675"/>
          </pc:sldLayoutMkLst>
          <pc:picChg chg="add">
            <ac:chgData name="Bruijns, A.J. (Andy)" userId="8396d8f7-52b6-4175-a133-af71084ab5de" providerId="ADAL" clId="{00FF195B-B4C9-4919-AF4C-13F6C78481D6}" dt="2022-10-06T07:05:11.670" v="13"/>
            <ac:picMkLst>
              <pc:docMk/>
              <pc:sldMasterMk cId="121208386" sldId="2147483662"/>
              <pc:sldLayoutMk cId="2563385755" sldId="2147483675"/>
              <ac:picMk id="2" creationId="{97A4B47C-9DBF-3E58-B207-743CEFC2CC49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4C75-3BF1-44E1-8C31-AD6C4C9FC0D0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5CE30-F568-472A-8C2C-D8F50EC5B99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515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37A6D-B039-4AFB-988B-3500AB215AD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56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F74F-E3EE-4FDD-8B33-799AA501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5C6898-80C1-49E1-9338-08E821762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67D329-5D8D-4068-8F44-B1D99C64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15439B-4C01-4C6D-8C8B-572D3693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DC17D-DDCA-4A4F-A5BA-0361DF83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283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54A49-0425-47F2-8117-5E575B2C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F398350-507D-479F-8B00-53A8154F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8168BE-9EB1-4B4E-BBFA-3EC2C218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DB78BC4-AC05-485A-B916-2CEE53A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8032FE-0BD1-476C-8AE1-F0D2ED1C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75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CB678FB-8D1E-46F1-91A5-8C5595C79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54F9B6-477F-4D10-8641-FA81705EC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124AED-5BD3-4974-BC14-D2B759EF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791865-58C5-49A4-9AB9-031833C4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1F3E1-DF25-4C3B-AFA4-F4DB9543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98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1">
            <a:extLst>
              <a:ext uri="{FF2B5EF4-FFF2-40B4-BE49-F238E27FC236}">
                <a16:creationId xmlns:a16="http://schemas.microsoft.com/office/drawing/2014/main" id="{8E6419F2-1315-423E-A0FD-F1EB1097E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" y="1500"/>
            <a:ext cx="12187276" cy="6854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AE1C20A-2CD1-439B-B2CF-C2CB7715E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" y="359957"/>
            <a:ext cx="12192000" cy="1636939"/>
          </a:xfrm>
          <a:prstGeom prst="rect">
            <a:avLst/>
          </a:prstGeom>
          <a:noFill/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EA33061-4E3C-40F0-A242-371746422AAD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08009" y="1370164"/>
            <a:ext cx="10708415" cy="381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916"/>
              </a:lnSpc>
              <a:spcBef>
                <a:spcPts val="0"/>
              </a:spcBef>
              <a:buFont typeface="Wingdings" pitchFamily="-80" charset="2"/>
              <a:buNone/>
              <a:defRPr sz="2222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</a:t>
            </a:r>
            <a:r>
              <a:rPr lang="en-US" noProof="0" err="1"/>
              <a:t>om</a:t>
            </a:r>
            <a:r>
              <a:rPr lang="en-US" noProof="0"/>
              <a:t> de </a:t>
            </a:r>
            <a:r>
              <a:rPr lang="en-US" noProof="0" err="1"/>
              <a:t>namen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51CFE1-A661-4E71-A89E-15C577BC883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8571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75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BC96C86-A503-4A54-97A0-40BB99C4A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403"/>
            <a:ext cx="12192000" cy="2495425"/>
          </a:xfrm>
          <a:prstGeom prst="rect">
            <a:avLst/>
          </a:prstGeom>
        </p:spPr>
      </p:pic>
      <p:sp>
        <p:nvSpPr>
          <p:cNvPr id="9" name="Tijdelijke aanduiding voor tekst 24">
            <a:extLst>
              <a:ext uri="{FF2B5EF4-FFF2-40B4-BE49-F238E27FC236}">
                <a16:creationId xmlns:a16="http://schemas.microsoft.com/office/drawing/2014/main" id="{82DAD9FA-6F5A-404F-8D33-66F0B1641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7" y="6349990"/>
            <a:ext cx="4540657" cy="40004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778"/>
              </a:lnSpc>
              <a:spcBef>
                <a:spcPts val="0"/>
              </a:spcBef>
              <a:buFont typeface="Arial" panose="020B0604020202020204" pitchFamily="34" charset="0"/>
              <a:buNone/>
              <a:defRPr sz="1389">
                <a:solidFill>
                  <a:srgbClr val="000000"/>
                </a:solidFill>
              </a:defRPr>
            </a:lvl1pPr>
          </a:lstStyle>
          <a:p>
            <a:pPr lvl="0"/>
            <a:r>
              <a:rPr lang="nl-NL"/>
              <a:t>Onderwerp</a:t>
            </a:r>
          </a:p>
        </p:txBody>
      </p:sp>
      <p:pic>
        <p:nvPicPr>
          <p:cNvPr id="10" name="Afbeelding 14">
            <a:extLst>
              <a:ext uri="{FF2B5EF4-FFF2-40B4-BE49-F238E27FC236}">
                <a16:creationId xmlns:a16="http://schemas.microsoft.com/office/drawing/2014/main" id="{FABA1000-B54D-462A-9861-A389993F83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  <p:pic>
        <p:nvPicPr>
          <p:cNvPr id="2" name="Afbeelding 11">
            <a:extLst>
              <a:ext uri="{FF2B5EF4-FFF2-40B4-BE49-F238E27FC236}">
                <a16:creationId xmlns:a16="http://schemas.microsoft.com/office/drawing/2014/main" id="{92BED747-113C-0CE9-2E96-2676ED16C41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" y="1500"/>
            <a:ext cx="12187276" cy="685499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27FA6B-35F5-26E8-9DAB-1EF19167025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" y="359957"/>
            <a:ext cx="12192000" cy="1636939"/>
          </a:xfrm>
          <a:prstGeom prst="rect">
            <a:avLst/>
          </a:prstGeom>
          <a:noFill/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8CCF3F5-8694-6878-CEBC-E1E7019C05A2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403"/>
            <a:ext cx="12192000" cy="2495425"/>
          </a:xfrm>
          <a:prstGeom prst="rect">
            <a:avLst/>
          </a:prstGeom>
        </p:spPr>
      </p:pic>
      <p:pic>
        <p:nvPicPr>
          <p:cNvPr id="12" name="Afbeelding 14">
            <a:extLst>
              <a:ext uri="{FF2B5EF4-FFF2-40B4-BE49-F238E27FC236}">
                <a16:creationId xmlns:a16="http://schemas.microsoft.com/office/drawing/2014/main" id="{2E8957EC-FAA4-2408-4532-BD2CADB64BE7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86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BE8AA42-FF6F-4B69-9487-6E4C8BDB3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57"/>
            <a:ext cx="12192000" cy="1168893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9303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333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802561" y="1779415"/>
            <a:ext cx="9339972" cy="411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2500">
                <a:solidFill>
                  <a:srgbClr val="000000"/>
                </a:solidFill>
              </a:defRPr>
            </a:lvl1pPr>
            <a:lvl2pPr marL="0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222">
                <a:solidFill>
                  <a:srgbClr val="000000"/>
                </a:solidFill>
              </a:defRPr>
            </a:lvl2pPr>
            <a:lvl3pPr marL="749952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1944">
                <a:solidFill>
                  <a:srgbClr val="000000"/>
                </a:solidFill>
              </a:defRPr>
            </a:lvl3pPr>
            <a:lvl4pPr>
              <a:defRPr sz="2500">
                <a:solidFill>
                  <a:srgbClr val="000000"/>
                </a:solidFill>
              </a:defRPr>
            </a:lvl4pPr>
            <a:lvl5pPr>
              <a:defRPr sz="25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798E708F-B418-453D-8ACA-083AFA0E9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97A4B47C-9DBF-3E58-B207-743CEFC2CC49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85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1">
            <a:extLst>
              <a:ext uri="{FF2B5EF4-FFF2-40B4-BE49-F238E27FC236}">
                <a16:creationId xmlns:a16="http://schemas.microsoft.com/office/drawing/2014/main" id="{8E6419F2-1315-423E-A0FD-F1EB1097E7F6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" y="1500"/>
            <a:ext cx="12187276" cy="6854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AE1C20A-2CD1-439B-B2CF-C2CB7715E596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" y="359957"/>
            <a:ext cx="12192000" cy="1636939"/>
          </a:xfrm>
          <a:prstGeom prst="rect">
            <a:avLst/>
          </a:prstGeom>
          <a:noFill/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EA33061-4E3C-40F0-A242-371746422AAD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08009" y="1370164"/>
            <a:ext cx="10708415" cy="381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916"/>
              </a:lnSpc>
              <a:spcBef>
                <a:spcPts val="0"/>
              </a:spcBef>
              <a:buFont typeface="Wingdings" pitchFamily="-80" charset="2"/>
              <a:buNone/>
              <a:defRPr sz="2222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</a:t>
            </a:r>
            <a:r>
              <a:rPr lang="en-US" noProof="0" err="1"/>
              <a:t>om</a:t>
            </a:r>
            <a:r>
              <a:rPr lang="en-US" noProof="0"/>
              <a:t> de </a:t>
            </a:r>
            <a:r>
              <a:rPr lang="en-US" noProof="0" err="1"/>
              <a:t>namen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51CFE1-A661-4E71-A89E-15C577BC883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8571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75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BC96C86-A503-4A54-97A0-40BB99C4A09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403"/>
            <a:ext cx="12192000" cy="2495425"/>
          </a:xfrm>
          <a:prstGeom prst="rect">
            <a:avLst/>
          </a:prstGeom>
        </p:spPr>
      </p:pic>
      <p:sp>
        <p:nvSpPr>
          <p:cNvPr id="9" name="Tijdelijke aanduiding voor tekst 24">
            <a:extLst>
              <a:ext uri="{FF2B5EF4-FFF2-40B4-BE49-F238E27FC236}">
                <a16:creationId xmlns:a16="http://schemas.microsoft.com/office/drawing/2014/main" id="{82DAD9FA-6F5A-404F-8D33-66F0B1641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7" y="6349990"/>
            <a:ext cx="4540657" cy="40004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778"/>
              </a:lnSpc>
              <a:spcBef>
                <a:spcPts val="0"/>
              </a:spcBef>
              <a:buFont typeface="Arial" panose="020B0604020202020204" pitchFamily="34" charset="0"/>
              <a:buNone/>
              <a:defRPr sz="1389">
                <a:solidFill>
                  <a:srgbClr val="000000"/>
                </a:solidFill>
              </a:defRPr>
            </a:lvl1pPr>
          </a:lstStyle>
          <a:p>
            <a:pPr lvl="0"/>
            <a:r>
              <a:rPr lang="nl-NL"/>
              <a:t>Onderwerp</a:t>
            </a:r>
          </a:p>
        </p:txBody>
      </p:sp>
      <p:pic>
        <p:nvPicPr>
          <p:cNvPr id="10" name="Afbeelding 14">
            <a:extLst>
              <a:ext uri="{FF2B5EF4-FFF2-40B4-BE49-F238E27FC236}">
                <a16:creationId xmlns:a16="http://schemas.microsoft.com/office/drawing/2014/main" id="{FABA1000-B54D-462A-9861-A389993F8302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7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92247-DC58-4F16-B400-BBE1F5AD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1AFA8-651D-43E0-8A9C-2B1D11B4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84C47F-0594-45CC-A605-038DC45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D71DEB-2BA2-4B8E-8F21-4B1CF0C1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2F51DE-8D5C-4AD4-970B-122CF68C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851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1D867-F43D-4AEA-BAEA-FBFDC8B7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06B7136-8CE7-4AE2-B880-95F4ED15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4D6028-D553-4836-8DAE-F4A31D5A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FD28CC-4059-43BE-B8DD-99BE4989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80EA76-170A-4D56-97BD-B6EAEF4B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112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FA6C-EA2F-4466-BA82-97E9DE35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C3B48-72F1-4FFD-B147-B8B2546F6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1A9757-BCD1-4A15-929D-145BD6F0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F0F996-4598-40F7-92C5-072E8372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8CE2221-9532-42DB-9725-CA6B3FAA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C24C06-FE56-4170-9B9A-84756362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241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EDA54-F6C2-485A-ACB3-8C15C953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11C753-4DE9-4A5D-B35C-480771A6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83A045-C918-4FEA-A6DD-D18061A42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9E89EA-7543-4370-8564-0DA8B6E5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DD688E-CD19-4FAD-97D2-64CBEE476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345482-AE63-4AEC-A8C9-0E05FAE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6973291-2250-46A2-B229-E36217BF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0014534-DA41-4E6D-9688-5C8FAD45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03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1407A-F78A-4FF3-99BD-97EBE5DE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7F63383-40CB-42D8-9266-4C78E0A9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53EF557-424F-4260-90DA-3A5E23EE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301746-891E-49E9-93CC-B5B015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306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3C39EC-E2F8-4763-851E-A0E69252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097FDF-1DC6-48C4-A091-D79850FE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DEB147-4C46-4B3A-81C9-AC588C0C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138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100A2-BAF9-4A53-B16A-574CC500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82EC14-16E2-4521-B499-E41FC9583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EFDED0-7E52-4EFB-897B-D2E720E56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2AF1072-4A58-4AB7-B6F8-68C4FFC4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1A3C29-363E-4B52-BE0C-1607FA90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2BB2710-351F-4890-9516-B718D0C6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567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3514E-5187-4B6D-BDE4-54CA63E0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6B3BEF-198B-47B3-803C-D1180A4CF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19F4F3-7EB2-4015-B69E-062D9C72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76AC11-9F8B-4561-A12E-0A7F92E7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F50696-DA5A-4480-912C-14CF489D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E46BE7-CD47-4716-8DE3-DAAF4DA4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363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65D220-2424-4D22-8F08-D673942E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204213-A83F-43F6-802D-CC4A303C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AA0B68-6522-46F3-916F-7FA809F9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A7AE2-A5C7-441C-B017-7E310870B294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BDE9D-98EC-4A42-86E2-5533D4F7D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1E32C-B9B9-4076-84CF-74E262D6F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20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weforum.org/agenda/2022/08/ways-to-cool-cities-and-avoid-urban-heat-island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ur03.safelinks.protection.outlook.com/?url=https%3A%2F%2Fwww.tygron.com%2Fnl%2F2021%2F04%2F07%2Fwat-is-de-meest-effectieve-manier-van-bomen-plaatsen-om-hittestress-te-verminderen%2F&amp;data=05%7C01%7Ca.j.bruijns%40hr.nl%7C9bb4db6a48604db41af008da9bde1229%7Cca6fbace7cba4d538681a06284f7ff46%7C1%7C0%7C637993675342913717%7CUnknown%7CTWFpbGZsb3d8eyJWIjoiMC4wLjAwMDAiLCJQIjoiV2luMzIiLCJBTiI6Ik1haWwiLCJXVCI6Mn0%3D%7C3000%7C%7C%7C&amp;sdata=%2BeGwSOe0wZZDdQhT3Jxngm%2FgwquLFXQglyuK0eaw15o%3D&amp;reserved=0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--59swBCqBU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434D549-1CE7-49E5-808F-C7026735E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6005928"/>
            <a:ext cx="327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200">
                <a:solidFill>
                  <a:schemeClr val="bg1"/>
                </a:solidFill>
              </a:rPr>
              <a:t>Rotterdam, 00 januari 2007</a:t>
            </a:r>
            <a:endParaRPr lang="nl-NL" sz="1200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297F-0BD4-40F1-85A1-FC62555E6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100" dirty="0"/>
              <a:t>Digital Twins: Tygron, Les 6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C5FD3-13BC-45AC-AB04-9804E55D65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2022 - 2023</a:t>
            </a:r>
          </a:p>
        </p:txBody>
      </p:sp>
    </p:spTree>
    <p:extLst>
      <p:ext uri="{BB962C8B-B14F-4D97-AF65-F5344CB8AC3E}">
        <p14:creationId xmlns:p14="http://schemas.microsoft.com/office/powerpoint/2010/main" val="164743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10EEA-8F7A-FA8E-C1F5-F2D22ECA5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Klimaatbestendig Inrichten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F7513A1-4F43-5144-3717-62421E13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815" y="4210865"/>
            <a:ext cx="6239746" cy="1971950"/>
          </a:xfrm>
          <a:prstGeom prst="rect">
            <a:avLst/>
          </a:prstGeom>
        </p:spPr>
      </p:pic>
      <p:pic>
        <p:nvPicPr>
          <p:cNvPr id="1026" name="Picture 2" descr="Ο χρήστης Ministerie IenW στο Twitter: &quot;Dit jaar brengen overheden in kaart  waar Nederland kwetsbaar is voor extremen als wateroverlast, hitte, droogte  en overstroming: #stresstest. Deze kennis helpt om te bepalen wat">
            <a:extLst>
              <a:ext uri="{FF2B5EF4-FFF2-40B4-BE49-F238E27FC236}">
                <a16:creationId xmlns:a16="http://schemas.microsoft.com/office/drawing/2014/main" id="{E822266F-016E-C75D-051E-66805E9D5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7" y="1786230"/>
            <a:ext cx="76295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B62B0B7B-4456-088B-467F-F6AC91127501}"/>
              </a:ext>
            </a:extLst>
          </p:cNvPr>
          <p:cNvSpPr/>
          <p:nvPr/>
        </p:nvSpPr>
        <p:spPr>
          <a:xfrm>
            <a:off x="2266122" y="1491255"/>
            <a:ext cx="2120348" cy="2391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769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9238D-4410-4C65-7AA5-D78A47E85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Richtlijnen?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B39391A-29D9-9DC9-941A-FA6BADFF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37" y="2179453"/>
            <a:ext cx="2934109" cy="33151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5935246-581C-DEE8-F1EB-28469FA9B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734" y="1840992"/>
            <a:ext cx="4660625" cy="48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2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2FB4A-43F1-7453-001D-26F1FED9F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Afstand tot koelte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B8C636-962C-E1E3-3839-7FFB8502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81" y="1779415"/>
            <a:ext cx="8164399" cy="1512425"/>
          </a:xfrm>
        </p:spPr>
        <p:txBody>
          <a:bodyPr/>
          <a:lstStyle/>
          <a:p>
            <a:r>
              <a:rPr lang="nl-NL" dirty="0"/>
              <a:t>Aanleggen van parken </a:t>
            </a:r>
          </a:p>
          <a:p>
            <a:r>
              <a:rPr lang="nl-NL" dirty="0"/>
              <a:t>Huidige groene gebieden verbeteren wat betreft verkoeling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3D68057-5EBC-FF02-8932-CB1548C0EFB0}"/>
              </a:ext>
            </a:extLst>
          </p:cNvPr>
          <p:cNvSpPr txBox="1"/>
          <p:nvPr/>
        </p:nvSpPr>
        <p:spPr>
          <a:xfrm>
            <a:off x="7266432" y="6228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https://www.klimaateffectatlas.nl/nl/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8A8F19-0D95-2E9E-F347-A0D4BD07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167" y="3200472"/>
            <a:ext cx="8213125" cy="313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6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3B37-CBE4-67CD-3D7A-5B6D2A26B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Toevoegen schaduw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364BD2-ED4A-06C7-F6B6-0588892E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865375"/>
            <a:ext cx="10637326" cy="4029279"/>
          </a:xfrm>
        </p:spPr>
        <p:txBody>
          <a:bodyPr/>
          <a:lstStyle/>
          <a:p>
            <a:r>
              <a:rPr lang="nl-NL" dirty="0"/>
              <a:t>Bomen</a:t>
            </a:r>
          </a:p>
          <a:p>
            <a:r>
              <a:rPr lang="nl-NL" dirty="0"/>
              <a:t>Schaduwdoeken</a:t>
            </a:r>
          </a:p>
          <a:p>
            <a:r>
              <a:rPr lang="nl-NL" dirty="0"/>
              <a:t>Gebouwen?</a:t>
            </a:r>
          </a:p>
        </p:txBody>
      </p:sp>
      <p:pic>
        <p:nvPicPr>
          <p:cNvPr id="2050" name="Picture 2" descr="Schaduwdoek | De #1 specialist | VDE Nettenverkoop | Nettenverkoop B.V.">
            <a:extLst>
              <a:ext uri="{FF2B5EF4-FFF2-40B4-BE49-F238E27FC236}">
                <a16:creationId xmlns:a16="http://schemas.microsoft.com/office/drawing/2014/main" id="{C154B2E0-10CA-B355-744F-782457DB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452" y="1994641"/>
            <a:ext cx="4029280" cy="40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95881D0-CF1B-03B0-DDA6-328807ECB012}"/>
              </a:ext>
            </a:extLst>
          </p:cNvPr>
          <p:cNvSpPr txBox="1"/>
          <p:nvPr/>
        </p:nvSpPr>
        <p:spPr>
          <a:xfrm>
            <a:off x="6973824" y="6023921"/>
            <a:ext cx="3938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https://www.nettenverkoop.nl/webshop/shadow_comfort/schaduwdoeken/</a:t>
            </a:r>
          </a:p>
        </p:txBody>
      </p:sp>
    </p:spTree>
    <p:extLst>
      <p:ext uri="{BB962C8B-B14F-4D97-AF65-F5344CB8AC3E}">
        <p14:creationId xmlns:p14="http://schemas.microsoft.com/office/powerpoint/2010/main" val="174168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28B71-953A-4572-9B8C-BE31400D37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Voorbeelden uit het buitenland?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D49DAD-FCA8-DE3C-A881-3548F149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773936"/>
            <a:ext cx="10740197" cy="4120719"/>
          </a:xfrm>
        </p:spPr>
        <p:txBody>
          <a:bodyPr>
            <a:normAutofit/>
          </a:bodyPr>
          <a:lstStyle/>
          <a:p>
            <a:r>
              <a:rPr lang="nl-NL" sz="1800" dirty="0">
                <a:hlinkClick r:id="rId2"/>
              </a:rPr>
              <a:t>https://www.weforum.org/agenda/2022/08/ways-to-cool-cities-and-avoid-urban-heat-islands/</a:t>
            </a:r>
            <a:endParaRPr lang="nl-NL" sz="1800" dirty="0"/>
          </a:p>
          <a:p>
            <a:endParaRPr lang="nl-NL" sz="1800" dirty="0"/>
          </a:p>
          <a:p>
            <a:r>
              <a:rPr lang="nl-NL" sz="1800" dirty="0"/>
              <a:t>Inrichting van onze steden:</a:t>
            </a:r>
          </a:p>
        </p:txBody>
      </p:sp>
      <p:pic>
        <p:nvPicPr>
          <p:cNvPr id="3074" name="Picture 2" descr="Leertraject Klimaatadaptatie - HvA">
            <a:extLst>
              <a:ext uri="{FF2B5EF4-FFF2-40B4-BE49-F238E27FC236}">
                <a16:creationId xmlns:a16="http://schemas.microsoft.com/office/drawing/2014/main" id="{D3C43142-E3BF-16BE-B175-8858C65D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7" y="3429000"/>
            <a:ext cx="4278630" cy="213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026D85F-1944-83A7-58EB-3D82BD5D0D80}"/>
              </a:ext>
            </a:extLst>
          </p:cNvPr>
          <p:cNvSpPr txBox="1"/>
          <p:nvPr/>
        </p:nvSpPr>
        <p:spPr>
          <a:xfrm>
            <a:off x="505207" y="5596160"/>
            <a:ext cx="427863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50" dirty="0"/>
              <a:t>https://www.hva.nl/kc-techniek/gedeelde-content/contentgroep/klimaatbestendige-stad/in-company-training/leertraject-klimaatadaptatie.html</a:t>
            </a:r>
          </a:p>
        </p:txBody>
      </p:sp>
      <p:pic>
        <p:nvPicPr>
          <p:cNvPr id="3076" name="Picture 4" descr="The Peculiar Architecture And Design of Eixample, Barcelona | Amusing Planet">
            <a:extLst>
              <a:ext uri="{FF2B5EF4-FFF2-40B4-BE49-F238E27FC236}">
                <a16:creationId xmlns:a16="http://schemas.microsoft.com/office/drawing/2014/main" id="{798E9184-DB54-CBAE-9B41-D0CF128CB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50" y="3179539"/>
            <a:ext cx="3939897" cy="2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70DF8BD-0CE3-367B-C2D0-34F168CC95A7}"/>
              </a:ext>
            </a:extLst>
          </p:cNvPr>
          <p:cNvSpPr txBox="1"/>
          <p:nvPr/>
        </p:nvSpPr>
        <p:spPr>
          <a:xfrm>
            <a:off x="7412736" y="5941804"/>
            <a:ext cx="42786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50" dirty="0"/>
              <a:t>https://www.amusingplanet.com/2013/07/the-peculiar-architecture-and-design-of.html</a:t>
            </a:r>
          </a:p>
        </p:txBody>
      </p:sp>
    </p:spTree>
    <p:extLst>
      <p:ext uri="{BB962C8B-B14F-4D97-AF65-F5344CB8AC3E}">
        <p14:creationId xmlns:p14="http://schemas.microsoft.com/office/powerpoint/2010/main" val="233399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AD4AD-6150-AFD3-FEF0-D5E9D7815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Resultaten verwerken en presenteren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C6303D-F1F0-9F2B-570B-8AD6ADEA6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/>
              <a:t>1. In Tygron zelf</a:t>
            </a:r>
          </a:p>
          <a:p>
            <a:endParaRPr lang="nl-NL" b="1" dirty="0"/>
          </a:p>
          <a:p>
            <a:endParaRPr lang="nl-NL" b="1" dirty="0"/>
          </a:p>
          <a:p>
            <a:endParaRPr lang="nl-NL" b="1" dirty="0"/>
          </a:p>
          <a:p>
            <a:r>
              <a:rPr lang="nl-NL" b="1" dirty="0"/>
              <a:t>2. Buiten Tygron: exporteren </a:t>
            </a:r>
            <a:r>
              <a:rPr lang="nl-NL" b="1" dirty="0">
                <a:sym typeface="Wingdings" panose="05000000000000000000" pitchFamily="2" charset="2"/>
              </a:rPr>
              <a:t> https://qgis.org/nl/site/</a:t>
            </a:r>
            <a:endParaRPr lang="nl-NL" b="1" dirty="0"/>
          </a:p>
          <a:p>
            <a:endParaRPr lang="nl-NL" b="1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95333EC-9B88-D5A1-5FCD-3411CC73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07" y="2408964"/>
            <a:ext cx="10972800" cy="1672877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7BC32C19-099D-F342-3237-C662EC7347F7}"/>
              </a:ext>
            </a:extLst>
          </p:cNvPr>
          <p:cNvSpPr/>
          <p:nvPr/>
        </p:nvSpPr>
        <p:spPr>
          <a:xfrm>
            <a:off x="5358384" y="2408964"/>
            <a:ext cx="1173878" cy="306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030D300-32BA-DC53-DE94-FA617C3D39C6}"/>
              </a:ext>
            </a:extLst>
          </p:cNvPr>
          <p:cNvSpPr/>
          <p:nvPr/>
        </p:nvSpPr>
        <p:spPr>
          <a:xfrm>
            <a:off x="5022910" y="2715315"/>
            <a:ext cx="890210" cy="530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84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221F3D-2969-690F-1920-EC5C1180E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b="1" dirty="0"/>
              <a:t>In Tygron zelf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571161-D098-B4B0-F599-B5FB684D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0215AB7-4F83-3198-BFB8-F737E1D7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90" y="1779415"/>
            <a:ext cx="2800741" cy="314368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E311C0C-4945-736D-5C10-DF552A47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55" y="2043053"/>
            <a:ext cx="6647025" cy="3774773"/>
          </a:xfrm>
          <a:prstGeom prst="rect">
            <a:avLst/>
          </a:prstGeom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51DF767D-8380-0E91-BFD9-3249B4D24F21}"/>
              </a:ext>
            </a:extLst>
          </p:cNvPr>
          <p:cNvSpPr/>
          <p:nvPr/>
        </p:nvSpPr>
        <p:spPr>
          <a:xfrm>
            <a:off x="2578608" y="2926080"/>
            <a:ext cx="1639824" cy="146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16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0215AB7-4F83-3198-BFB8-F737E1D7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90" y="1779415"/>
            <a:ext cx="2800741" cy="3143689"/>
          </a:xfrm>
          <a:prstGeom prst="rect">
            <a:avLst/>
          </a:prstGeom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51DF767D-8380-0E91-BFD9-3249B4D24F21}"/>
              </a:ext>
            </a:extLst>
          </p:cNvPr>
          <p:cNvSpPr/>
          <p:nvPr/>
        </p:nvSpPr>
        <p:spPr>
          <a:xfrm>
            <a:off x="2499360" y="3351259"/>
            <a:ext cx="1639824" cy="146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ED1D92D-1A5B-B1ED-E3B1-296C77528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447" y="1779415"/>
            <a:ext cx="6472153" cy="36286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94638AAA-44A7-4E48-3650-768D53A32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b="1" dirty="0"/>
              <a:t>In Tygron zelf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474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94638AAA-44A7-4E48-3650-768D53A32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b="1" dirty="0"/>
              <a:t>Exporteren naar GIS?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F4F028C-CFEF-959E-EBD1-26436370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5" y="1775791"/>
            <a:ext cx="3696590" cy="363932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1822A9A-E3CE-56F6-32B8-A5CB828E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58" y="3351600"/>
            <a:ext cx="3623947" cy="228605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ACC8D60-F189-7A66-1AD7-387B46975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14" y="2975113"/>
            <a:ext cx="3536761" cy="3569433"/>
          </a:xfrm>
          <a:prstGeom prst="rect">
            <a:avLst/>
          </a:prstGeom>
        </p:spPr>
      </p:pic>
      <p:sp>
        <p:nvSpPr>
          <p:cNvPr id="12" name="Pijl: omlaag 11">
            <a:extLst>
              <a:ext uri="{FF2B5EF4-FFF2-40B4-BE49-F238E27FC236}">
                <a16:creationId xmlns:a16="http://schemas.microsoft.com/office/drawing/2014/main" id="{B3E0B859-7F1E-C461-6F19-FCA95FFB2E89}"/>
              </a:ext>
            </a:extLst>
          </p:cNvPr>
          <p:cNvSpPr/>
          <p:nvPr/>
        </p:nvSpPr>
        <p:spPr>
          <a:xfrm rot="16200000">
            <a:off x="8046720" y="4606190"/>
            <a:ext cx="238539" cy="944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50AA605-3406-0C28-114C-AFFEE481CDC7}"/>
              </a:ext>
            </a:extLst>
          </p:cNvPr>
          <p:cNvSpPr txBox="1"/>
          <p:nvPr/>
        </p:nvSpPr>
        <p:spPr>
          <a:xfrm>
            <a:off x="8319114" y="2516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https://qgis.org/nl/site/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A7C3889-7597-FF7D-819E-2C523D9AC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114" y="1695656"/>
            <a:ext cx="1609950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3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04756-33B9-C88E-87EE-DB630098FB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7252100-E709-1109-D7BC-0B75B846F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74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6EDA28B-2660-41A4-97E1-7B8D6A76AA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Leerdoelen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0FAD0D-FA81-45BA-8136-B038BD72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571418"/>
            <a:ext cx="9143320" cy="5154059"/>
          </a:xfrm>
        </p:spPr>
        <p:txBody>
          <a:bodyPr>
            <a:normAutofit/>
          </a:bodyPr>
          <a:lstStyle/>
          <a:p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Leerdoelen: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wat een digital </a:t>
            </a:r>
            <a:r>
              <a:rPr lang="nl-NL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twin</a:t>
            </a: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(DT) 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informatie kan een DT bevatten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Hoe bouw je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werken met een DT: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berekeningen kunnen er worden gedaan met een DT?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Wat zijn praktijkvoorbeelden van de inzet van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van klimaatadaptatie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krijgen over overstromingen, extreme neerslag, hittestress en droogte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Gevolgen van klimaatverandering in de stad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Mogelijke oplossingen tegen overstromingen, extreme neerslag, hittestress en droogte in de stad</a:t>
            </a:r>
          </a:p>
        </p:txBody>
      </p:sp>
      <p:pic>
        <p:nvPicPr>
          <p:cNvPr id="1026" name="Picture 2" descr="Op weg met een Digital Twin">
            <a:extLst>
              <a:ext uri="{FF2B5EF4-FFF2-40B4-BE49-F238E27FC236}">
                <a16:creationId xmlns:a16="http://schemas.microsoft.com/office/drawing/2014/main" id="{6D501CF7-6764-40D6-9B1D-40929D05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25" y="1690688"/>
            <a:ext cx="4518313" cy="20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B24C36E-06DB-40B6-9BA3-E84901786A7C}"/>
              </a:ext>
            </a:extLst>
          </p:cNvPr>
          <p:cNvSpPr txBox="1"/>
          <p:nvPr/>
        </p:nvSpPr>
        <p:spPr>
          <a:xfrm>
            <a:off x="8696130" y="3822020"/>
            <a:ext cx="233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 err="1"/>
              <a:t>GeoInfo</a:t>
            </a:r>
            <a:r>
              <a:rPr lang="nl-NL" sz="800" dirty="0"/>
              <a:t>. (2021). </a:t>
            </a:r>
            <a:r>
              <a:rPr lang="nl-NL" sz="800" i="1" dirty="0"/>
              <a:t>Op weg met een Digital Twin</a:t>
            </a:r>
            <a:r>
              <a:rPr lang="nl-NL" sz="800" dirty="0"/>
              <a:t>. https://www.geobimexperts.nl/blog/op-weg-met-digital-twin</a:t>
            </a:r>
          </a:p>
        </p:txBody>
      </p:sp>
    </p:spTree>
    <p:extLst>
      <p:ext uri="{BB962C8B-B14F-4D97-AF65-F5344CB8AC3E}">
        <p14:creationId xmlns:p14="http://schemas.microsoft.com/office/powerpoint/2010/main" val="148050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423DE-B24C-459B-9B85-667A2E597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CCA7D8-119B-460B-A50F-1EA4F10A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781174"/>
            <a:ext cx="10752008" cy="4967643"/>
          </a:xfrm>
        </p:spPr>
        <p:txBody>
          <a:bodyPr>
            <a:normAutofit/>
          </a:bodyPr>
          <a:lstStyle/>
          <a:p>
            <a:r>
              <a:rPr lang="nl-NL" b="1" dirty="0"/>
              <a:t>Neem gerust contact met mij op: a.j.bruijns@hr.nl
Lesdoelen behaalt?</a:t>
            </a:r>
          </a:p>
          <a:p>
            <a:r>
              <a:rPr lang="nl-NL" dirty="0"/>
              <a:t>		Aan de slag met de eindopdracht</a:t>
            </a:r>
          </a:p>
          <a:p>
            <a:endParaRPr lang="nl-NL" b="1" dirty="0"/>
          </a:p>
          <a:p>
            <a:r>
              <a:rPr lang="nl-NL" b="1" dirty="0"/>
              <a:t>Voor volgende week: bezoek jullie projectgebied en maak een begin met de eindopdracht</a:t>
            </a:r>
          </a:p>
          <a:p>
            <a:endParaRPr lang="nl-NL" b="1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3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E9A46F16-A95E-40A5-9921-C763B657529F}"/>
              </a:ext>
            </a:extLst>
          </p:cNvPr>
          <p:cNvSpPr/>
          <p:nvPr/>
        </p:nvSpPr>
        <p:spPr>
          <a:xfrm>
            <a:off x="2862470" y="159026"/>
            <a:ext cx="9223513" cy="6632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231F410-BA53-4157-AC46-C11E9D56E9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Planning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3FEE5F3-4D97-42B8-B14F-90B83EED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13" y="275121"/>
            <a:ext cx="9032488" cy="646921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B9D03B9-596F-4DD5-BC01-F15774EBCB1D}"/>
              </a:ext>
            </a:extLst>
          </p:cNvPr>
          <p:cNvSpPr/>
          <p:nvPr/>
        </p:nvSpPr>
        <p:spPr>
          <a:xfrm>
            <a:off x="2775402" y="3939988"/>
            <a:ext cx="9397647" cy="885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270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5FF1B2CB-A4CB-411F-B5B4-DD13DDF72E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Vandaag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B8D8545-7928-4C9B-B290-9263E5C5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1" y="1690688"/>
            <a:ext cx="10875169" cy="53363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1800" b="1" dirty="0"/>
              <a:t>Terugkoppeling vorige les: hoe staat het met jullie modellen?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1800" b="1" dirty="0"/>
              <a:t>Klimaatbestendig Inrichten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1800" b="1" dirty="0"/>
              <a:t>Resultaten verwerken </a:t>
            </a:r>
            <a:r>
              <a:rPr lang="nl-NL" sz="1800" b="1" dirty="0">
                <a:sym typeface="Wingdings" panose="05000000000000000000" pitchFamily="2" charset="2"/>
              </a:rPr>
              <a:t> QGIS?</a:t>
            </a:r>
            <a:endParaRPr lang="nl-NL" sz="1800" b="1" dirty="0"/>
          </a:p>
          <a:p>
            <a:r>
              <a:rPr lang="en-US" sz="1800" b="1" dirty="0"/>
              <a:t>3.     </a:t>
            </a:r>
            <a:r>
              <a:rPr lang="en-US" sz="1800" b="1" dirty="0" err="1"/>
              <a:t>Aan</a:t>
            </a:r>
            <a:r>
              <a:rPr lang="en-US" sz="1800" b="1" dirty="0"/>
              <a:t> de slag met de </a:t>
            </a:r>
            <a:r>
              <a:rPr lang="en-US" sz="1800" b="1" dirty="0" err="1"/>
              <a:t>eindopdracht</a:t>
            </a:r>
            <a:endParaRPr lang="en-US" sz="1800" b="1" dirty="0"/>
          </a:p>
          <a:p>
            <a:endParaRPr lang="en-US" sz="18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998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BE77F-BFCE-449F-BEEE-5A3561918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l-NL" sz="2800" b="1" dirty="0"/>
              <a:t>Terugkoppeling vorige les: hoe staat het met jullie modellen?</a:t>
            </a:r>
            <a:br>
              <a:rPr lang="nl-NL" sz="2800" b="1" dirty="0"/>
            </a:br>
            <a:endParaRPr lang="nl-NL" sz="28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919EF2-535C-4D04-90A7-4FABF24BB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754841"/>
            <a:ext cx="10786186" cy="4139814"/>
          </a:xfrm>
        </p:spPr>
        <p:txBody>
          <a:bodyPr/>
          <a:lstStyle/>
          <a:p>
            <a:r>
              <a:rPr lang="nl-NL" dirty="0"/>
              <a:t>Even een ronde langs alle laptops:</a:t>
            </a:r>
          </a:p>
          <a:p>
            <a:r>
              <a:rPr lang="nl-NL" dirty="0"/>
              <a:t>Wat heb je gevonden?</a:t>
            </a:r>
          </a:p>
          <a:p>
            <a:r>
              <a:rPr lang="nl-NL" dirty="0"/>
              <a:t>Wat zijn de resultaten?</a:t>
            </a:r>
          </a:p>
          <a:p>
            <a:r>
              <a:rPr lang="nl-NL" dirty="0"/>
              <a:t>Wat valt je op?</a:t>
            </a:r>
          </a:p>
        </p:txBody>
      </p:sp>
    </p:spTree>
    <p:extLst>
      <p:ext uri="{BB962C8B-B14F-4D97-AF65-F5344CB8AC3E}">
        <p14:creationId xmlns:p14="http://schemas.microsoft.com/office/powerpoint/2010/main" val="57876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613E5-83C7-258A-1197-989B959404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Uitleg eindopdracht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9A0121-8343-521F-D7DE-974D7902F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17040"/>
            <a:ext cx="8547353" cy="4927600"/>
          </a:xfrm>
        </p:spPr>
        <p:txBody>
          <a:bodyPr>
            <a:normAutofit fontScale="70000" lnSpcReduction="20000"/>
          </a:bodyPr>
          <a:lstStyle/>
          <a:p>
            <a:r>
              <a:rPr lang="nl-NL" sz="1800" dirty="0"/>
              <a:t>Aan de slag voor de gemeente Rotterdam (opdrachtgever E. Schoor)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 gemeente Rotterdam heeft, middels onderzoek, op een aantal locaties/wijken in de stad geconstateerd dat er sprake is van </a:t>
            </a:r>
            <a:r>
              <a:rPr lang="nl-N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hittestress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Aan jullie nu de vraag om onderzoek te doen naar mogelijke maatregelen om deze hittestress te verminderen. Dit doe je in duo’s.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Pak een straat in de wijk Middelland</a:t>
            </a:r>
          </a:p>
          <a:p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nl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Eisen/vragen vanuit de gemeente:</a:t>
            </a:r>
          </a:p>
          <a:p>
            <a:r>
              <a:rPr lang="nl-NL" sz="1800" dirty="0"/>
              <a:t>Bekijk het effect van de plaatsing van de bomen en het effect op de hitte tijdens de twee windrichtingen</a:t>
            </a:r>
          </a:p>
          <a:p>
            <a:r>
              <a:rPr lang="nl-NL" sz="1800" dirty="0"/>
              <a:t>De 200m2 aaneengesloten schaduw is om een koele plek te simuleren (groep bomen). </a:t>
            </a:r>
          </a:p>
          <a:p>
            <a:r>
              <a:rPr lang="nl-NL" sz="1800" dirty="0"/>
              <a:t>Het effect van bomen op een looproute zoals in onderstaand onderzoek mag ook. </a:t>
            </a:r>
          </a:p>
          <a:p>
            <a:r>
              <a:rPr lang="nl-NL" sz="1800" dirty="0"/>
              <a:t>Wat gebeurt er met de PET op andere plekken buiten de directe invloedkring van de boom?</a:t>
            </a:r>
          </a:p>
          <a:p>
            <a:r>
              <a:rPr lang="nl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Tygron NL </a:t>
            </a:r>
            <a:r>
              <a:rPr lang="nl-NL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Geodesign</a:t>
            </a:r>
            <a:r>
              <a:rPr lang="nl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 Platform | Wat is de meest effectieve manier van bomen plaatsen om hittestress te verminderen?</a:t>
            </a:r>
            <a:endParaRPr lang="nl-NL" sz="18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CD6551-8C2A-724F-8DD8-D17BE809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182" y="2182367"/>
            <a:ext cx="2543042" cy="381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CB9FF-6FB5-3BD3-DE96-AAB54DCD4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 doen we met al die informatie?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F3901E-B8BC-D891-7EF1-C8425CE8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788159"/>
            <a:ext cx="10827573" cy="4106495"/>
          </a:xfrm>
        </p:spPr>
        <p:txBody>
          <a:bodyPr/>
          <a:lstStyle/>
          <a:p>
            <a:r>
              <a:rPr lang="nl-NL" dirty="0"/>
              <a:t>Advies geven</a:t>
            </a:r>
          </a:p>
          <a:p>
            <a:r>
              <a:rPr lang="nl-NL" dirty="0"/>
              <a:t>Informatie verkrijgen (uit bijvoorbeeld Tygron)</a:t>
            </a:r>
          </a:p>
          <a:p>
            <a:r>
              <a:rPr lang="nl-NL" dirty="0"/>
              <a:t>Informatie doorgeven (memo of presentatie)</a:t>
            </a:r>
          </a:p>
          <a:p>
            <a:r>
              <a:rPr lang="nl-NL" dirty="0"/>
              <a:t>Informatie interpreteren: discussie, conclusie, aanbevelingen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3AEA10-2131-523D-B9FE-B478A61D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70603" y="4443223"/>
            <a:ext cx="3003606" cy="22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5C6C0-105C-85AA-886B-825C83E57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Klimaatverandering in de stad</a:t>
            </a:r>
          </a:p>
        </p:txBody>
      </p:sp>
      <p:pic>
        <p:nvPicPr>
          <p:cNvPr id="4" name="Onlinemedia 3" title="Klimaatverandering in de regio Amsterdam">
            <a:hlinkClick r:id="" action="ppaction://media"/>
            <a:extLst>
              <a:ext uri="{FF2B5EF4-FFF2-40B4-BE49-F238E27FC236}">
                <a16:creationId xmlns:a16="http://schemas.microsoft.com/office/drawing/2014/main" id="{AC3DB9AA-94F8-8717-FEA3-210DDD96C2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6263" y="1574989"/>
            <a:ext cx="8114747" cy="458483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12F1977-04DA-6931-A848-CB0FF5E52F37}"/>
              </a:ext>
            </a:extLst>
          </p:cNvPr>
          <p:cNvSpPr txBox="1"/>
          <p:nvPr/>
        </p:nvSpPr>
        <p:spPr>
          <a:xfrm>
            <a:off x="2261616" y="6211669"/>
            <a:ext cx="929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https://www.knmi.nl/producten-en-diensten/klimaatverandering</a:t>
            </a:r>
          </a:p>
        </p:txBody>
      </p:sp>
    </p:spTree>
    <p:extLst>
      <p:ext uri="{BB962C8B-B14F-4D97-AF65-F5344CB8AC3E}">
        <p14:creationId xmlns:p14="http://schemas.microsoft.com/office/powerpoint/2010/main" val="27150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96FA6-C1E3-8500-990F-F59DD82AF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Klimaatadaptatie en overheden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6CBFC-F5E7-383D-4BC1-FF085478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94" y="1835523"/>
            <a:ext cx="10887039" cy="4059131"/>
          </a:xfrm>
        </p:spPr>
        <p:txBody>
          <a:bodyPr/>
          <a:lstStyle/>
          <a:p>
            <a:r>
              <a:rPr lang="nl-NL" dirty="0"/>
              <a:t>Deltaplan ruimtelijke adaptatie</a:t>
            </a:r>
          </a:p>
          <a:p>
            <a:r>
              <a:rPr lang="nl-NL" b="0" i="1" dirty="0">
                <a:solidFill>
                  <a:srgbClr val="000000"/>
                </a:solidFill>
                <a:effectLst/>
                <a:latin typeface="RO Sans"/>
              </a:rPr>
              <a:t>In het Deltaplan Ruimtelijke adaptatie staan alle projecten en maatregelen die ervoor gaan zorgen dat Nederland in 2050 </a:t>
            </a:r>
            <a:r>
              <a:rPr lang="nl-NL" b="0" i="1" dirty="0" err="1">
                <a:solidFill>
                  <a:srgbClr val="000000"/>
                </a:solidFill>
                <a:effectLst/>
                <a:latin typeface="RO Sans"/>
              </a:rPr>
              <a:t>waterrobuust</a:t>
            </a:r>
            <a:r>
              <a:rPr lang="nl-NL" b="0" i="1" dirty="0">
                <a:solidFill>
                  <a:srgbClr val="000000"/>
                </a:solidFill>
                <a:effectLst/>
                <a:latin typeface="RO Sans"/>
              </a:rPr>
              <a:t> en klimaatbestendig is ingericht.</a:t>
            </a:r>
            <a:endParaRPr lang="nl-NL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431CB4-29C8-4309-6DD3-82C979857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29" y="3810947"/>
            <a:ext cx="4535581" cy="28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6DDA5B0-FC18-409F-240E-BE529C2F28EC}"/>
              </a:ext>
            </a:extLst>
          </p:cNvPr>
          <p:cNvSpPr txBox="1"/>
          <p:nvPr/>
        </p:nvSpPr>
        <p:spPr>
          <a:xfrm>
            <a:off x="7209305" y="6581001"/>
            <a:ext cx="609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https://www.deltaprogramma.nl/themas/ruimtelijke-adaptatie/deltaplan</a:t>
            </a:r>
          </a:p>
        </p:txBody>
      </p:sp>
    </p:spTree>
    <p:extLst>
      <p:ext uri="{BB962C8B-B14F-4D97-AF65-F5344CB8AC3E}">
        <p14:creationId xmlns:p14="http://schemas.microsoft.com/office/powerpoint/2010/main" val="2932315416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Twins - Les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Twins - Les 1</Template>
  <TotalTime>0</TotalTime>
  <Words>638</Words>
  <Application>Microsoft Office PowerPoint</Application>
  <PresentationFormat>Breedbeeld</PresentationFormat>
  <Paragraphs>84</Paragraphs>
  <Slides>20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RO Sans</vt:lpstr>
      <vt:lpstr>Symbol</vt:lpstr>
      <vt:lpstr>Wingdings</vt:lpstr>
      <vt:lpstr>Digital Twins - Les 1</vt:lpstr>
      <vt:lpstr>Digital Twins: Tygron, Les 6</vt:lpstr>
      <vt:lpstr>PowerPoint-presentatie</vt:lpstr>
      <vt:lpstr>PowerPoint-presentatie</vt:lpstr>
      <vt:lpstr>PowerPoint-presentatie</vt:lpstr>
      <vt:lpstr>Terugkoppeling vorige les: hoe staat het met jullie modellen? </vt:lpstr>
      <vt:lpstr>Uitleg eindopdracht</vt:lpstr>
      <vt:lpstr>Wat doen we met al die informatie?</vt:lpstr>
      <vt:lpstr>Klimaatverandering in de stad</vt:lpstr>
      <vt:lpstr>Klimaatadaptatie en overheden</vt:lpstr>
      <vt:lpstr>Klimaatbestendig Inrichten</vt:lpstr>
      <vt:lpstr>Richtlijnen?</vt:lpstr>
      <vt:lpstr>Afstand tot koelte</vt:lpstr>
      <vt:lpstr>Toevoegen schaduw</vt:lpstr>
      <vt:lpstr>Voorbeelden uit het buitenland?</vt:lpstr>
      <vt:lpstr>Resultaten verwerken en presenteren</vt:lpstr>
      <vt:lpstr>In Tygron zelf</vt:lpstr>
      <vt:lpstr>In Tygron zelf</vt:lpstr>
      <vt:lpstr>Exporteren naar GIS?</vt:lpstr>
      <vt:lpstr>Aan de slag!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Tygron</dc:title>
  <dc:creator>Bruijns, A.J. (Andy)</dc:creator>
  <cp:lastModifiedBy>Bruijns, A.J. (Andy)</cp:lastModifiedBy>
  <cp:revision>102</cp:revision>
  <dcterms:created xsi:type="dcterms:W3CDTF">2022-03-11T14:36:44Z</dcterms:created>
  <dcterms:modified xsi:type="dcterms:W3CDTF">2022-10-06T07:07:37Z</dcterms:modified>
</cp:coreProperties>
</file>